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E46868"/>
    <a:srgbClr val="F7C175"/>
    <a:srgbClr val="337389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A9F7AC-49D8-420F-99F2-7E0A07DE940E}" v="234" dt="2025-08-22T14:03:52.8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90" d="100"/>
          <a:sy n="90" d="100"/>
        </p:scale>
        <p:origin x="3408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24A9F7AC-49D8-420F-99F2-7E0A07DE940E}"/>
    <pc:docChg chg="modSld">
      <pc:chgData name="Utilisateur" userId="iG5ubVOvUT25vt1OoI3+bnwQi7HKh9+yPL5JjsN27v8=" providerId="None" clId="Web-{24A9F7AC-49D8-420F-99F2-7E0A07DE940E}" dt="2025-08-22T14:03:52.898" v="147" actId="20577"/>
      <pc:docMkLst>
        <pc:docMk/>
      </pc:docMkLst>
      <pc:sldChg chg="modSp">
        <pc:chgData name="Utilisateur" userId="iG5ubVOvUT25vt1OoI3+bnwQi7HKh9+yPL5JjsN27v8=" providerId="None" clId="Web-{24A9F7AC-49D8-420F-99F2-7E0A07DE940E}" dt="2025-08-22T14:03:52.898" v="147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24A9F7AC-49D8-420F-99F2-7E0A07DE940E}" dt="2025-08-22T14:03:52.898" v="147" actId="20577"/>
          <ac:spMkLst>
            <pc:docMk/>
            <pc:sldMk cId="2076937392" sldId="256"/>
            <ac:spMk id="49" creationId="{4C8E082D-0106-94C7-58C3-65A48915610F}"/>
          </ac:spMkLst>
        </pc:spChg>
        <pc:spChg chg="mod">
          <ac:chgData name="Utilisateur" userId="iG5ubVOvUT25vt1OoI3+bnwQi7HKh9+yPL5JjsN27v8=" providerId="None" clId="Web-{24A9F7AC-49D8-420F-99F2-7E0A07DE940E}" dt="2025-08-22T14:01:56.312" v="126" actId="14100"/>
          <ac:spMkLst>
            <pc:docMk/>
            <pc:sldMk cId="2076937392" sldId="256"/>
            <ac:spMk id="81" creationId="{E465A6A2-8D29-6557-830F-F3DF95400D62}"/>
          </ac:spMkLst>
        </pc:spChg>
        <pc:spChg chg="mod">
          <ac:chgData name="Utilisateur" userId="iG5ubVOvUT25vt1OoI3+bnwQi7HKh9+yPL5JjsN27v8=" providerId="None" clId="Web-{24A9F7AC-49D8-420F-99F2-7E0A07DE940E}" dt="2025-08-22T14:03:22.458" v="142" actId="1076"/>
          <ac:spMkLst>
            <pc:docMk/>
            <pc:sldMk cId="2076937392" sldId="256"/>
            <ac:spMk id="82" creationId="{AC92C781-A5C4-3886-2E37-116D4769D3EB}"/>
          </ac:spMkLst>
        </pc:spChg>
        <pc:spChg chg="mod">
          <ac:chgData name="Utilisateur" userId="iG5ubVOvUT25vt1OoI3+bnwQi7HKh9+yPL5JjsN27v8=" providerId="None" clId="Web-{24A9F7AC-49D8-420F-99F2-7E0A07DE940E}" dt="2025-08-22T13:59:17.263" v="33" actId="1076"/>
          <ac:spMkLst>
            <pc:docMk/>
            <pc:sldMk cId="2076937392" sldId="256"/>
            <ac:spMk id="90" creationId="{3E5FFCD5-5B57-3791-F0BE-EE39669FFCA6}"/>
          </ac:spMkLst>
        </pc:spChg>
        <pc:spChg chg="mod">
          <ac:chgData name="Utilisateur" userId="iG5ubVOvUT25vt1OoI3+bnwQi7HKh9+yPL5JjsN27v8=" providerId="None" clId="Web-{24A9F7AC-49D8-420F-99F2-7E0A07DE940E}" dt="2025-08-22T14:00:33.624" v="87" actId="14100"/>
          <ac:spMkLst>
            <pc:docMk/>
            <pc:sldMk cId="2076937392" sldId="256"/>
            <ac:spMk id="91" creationId="{854AF30C-539E-532D-F626-C59BAD0DE909}"/>
          </ac:spMkLst>
        </pc:spChg>
        <pc:spChg chg="mod">
          <ac:chgData name="Utilisateur" userId="iG5ubVOvUT25vt1OoI3+bnwQi7HKh9+yPL5JjsN27v8=" providerId="None" clId="Web-{24A9F7AC-49D8-420F-99F2-7E0A07DE940E}" dt="2025-08-22T14:03:46.163" v="144" actId="20577"/>
          <ac:spMkLst>
            <pc:docMk/>
            <pc:sldMk cId="2076937392" sldId="256"/>
            <ac:spMk id="94" creationId="{BDD2B9D9-621B-CE88-A4EA-81CDCBE20766}"/>
          </ac:spMkLst>
        </pc:spChg>
        <pc:grpChg chg="mod">
          <ac:chgData name="Utilisateur" userId="iG5ubVOvUT25vt1OoI3+bnwQi7HKh9+yPL5JjsN27v8=" providerId="None" clId="Web-{24A9F7AC-49D8-420F-99F2-7E0A07DE940E}" dt="2025-08-22T14:02:37.455" v="130" actId="14100"/>
          <ac:grpSpMkLst>
            <pc:docMk/>
            <pc:sldMk cId="2076937392" sldId="256"/>
            <ac:grpSpMk id="2" creationId="{875A7A1F-BAE8-313A-2961-194AF31C723A}"/>
          </ac:grpSpMkLst>
        </pc:grpChg>
        <pc:grpChg chg="mod">
          <ac:chgData name="Utilisateur" userId="iG5ubVOvUT25vt1OoI3+bnwQi7HKh9+yPL5JjsN27v8=" providerId="None" clId="Web-{24A9F7AC-49D8-420F-99F2-7E0A07DE940E}" dt="2025-08-22T14:02:32.001" v="129" actId="1076"/>
          <ac:grpSpMkLst>
            <pc:docMk/>
            <pc:sldMk cId="2076937392" sldId="256"/>
            <ac:grpSpMk id="5" creationId="{EF7B5C94-589A-C2F0-DC4E-75C94C029BE3}"/>
          </ac:grpSpMkLst>
        </pc:grpChg>
        <pc:grpChg chg="mod">
          <ac:chgData name="Utilisateur" userId="iG5ubVOvUT25vt1OoI3+bnwQi7HKh9+yPL5JjsN27v8=" providerId="None" clId="Web-{24A9F7AC-49D8-420F-99F2-7E0A07DE940E}" dt="2025-08-22T14:02:10.094" v="127" actId="1076"/>
          <ac:grpSpMkLst>
            <pc:docMk/>
            <pc:sldMk cId="2076937392" sldId="256"/>
            <ac:grpSpMk id="7" creationId="{45C41B71-DC82-41A5-99A9-9A5F1041862F}"/>
          </ac:grpSpMkLst>
        </pc:grpChg>
        <pc:grpChg chg="mod">
          <ac:chgData name="Utilisateur" userId="iG5ubVOvUT25vt1OoI3+bnwQi7HKh9+yPL5JjsN27v8=" providerId="None" clId="Web-{24A9F7AC-49D8-420F-99F2-7E0A07DE940E}" dt="2025-08-22T14:02:18.062" v="128" actId="14100"/>
          <ac:grpSpMkLst>
            <pc:docMk/>
            <pc:sldMk cId="2076937392" sldId="256"/>
            <ac:grpSpMk id="10" creationId="{9597FA73-18C0-A386-9969-CCF7A61DBDAF}"/>
          </ac:grpSpMkLst>
        </pc:grpChg>
        <pc:cxnChg chg="mod">
          <ac:chgData name="Utilisateur" userId="iG5ubVOvUT25vt1OoI3+bnwQi7HKh9+yPL5JjsN27v8=" providerId="None" clId="Web-{24A9F7AC-49D8-420F-99F2-7E0A07DE940E}" dt="2025-08-22T14:00:10.827" v="84" actId="1076"/>
          <ac:cxnSpMkLst>
            <pc:docMk/>
            <pc:sldMk cId="2076937392" sldId="256"/>
            <ac:cxnSpMk id="78" creationId="{72B89444-EC60-9B3B-CA76-44A4EB26CC1C}"/>
          </ac:cxnSpMkLst>
        </pc:cxnChg>
        <pc:cxnChg chg="mod">
          <ac:chgData name="Utilisateur" userId="iG5ubVOvUT25vt1OoI3+bnwQi7HKh9+yPL5JjsN27v8=" providerId="None" clId="Web-{24A9F7AC-49D8-420F-99F2-7E0A07DE940E}" dt="2025-08-22T14:02:32.001" v="129" actId="1076"/>
          <ac:cxnSpMkLst>
            <pc:docMk/>
            <pc:sldMk cId="2076937392" sldId="256"/>
            <ac:cxnSpMk id="106" creationId="{2881DFAA-6A5E-2CD4-DFFF-333617F78283}"/>
          </ac:cxnSpMkLst>
        </pc:cxnChg>
      </pc:sldChg>
    </pc:docChg>
  </pc:docChgLst>
  <pc:docChgLst>
    <pc:chgData name="Utilisateur" userId="iG5ubVOvUT25vt1OoI3+bnwQi7HKh9+yPL5JjsN27v8=" providerId="None" clId="Web-{A64733EA-92E5-481A-BCEC-682FA3EE906D}"/>
    <pc:docChg chg="modSld">
      <pc:chgData name="Utilisateur" userId="iG5ubVOvUT25vt1OoI3+bnwQi7HKh9+yPL5JjsN27v8=" providerId="None" clId="Web-{A64733EA-92E5-481A-BCEC-682FA3EE906D}" dt="2025-07-18T07:30:05.275" v="44"/>
      <pc:docMkLst>
        <pc:docMk/>
      </pc:docMkLst>
      <pc:sldChg chg="addSp delSp modSp">
        <pc:chgData name="Utilisateur" userId="iG5ubVOvUT25vt1OoI3+bnwQi7HKh9+yPL5JjsN27v8=" providerId="None" clId="Web-{A64733EA-92E5-481A-BCEC-682FA3EE906D}" dt="2025-07-18T07:30:05.275" v="44"/>
        <pc:sldMkLst>
          <pc:docMk/>
          <pc:sldMk cId="2076937392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2800130" y="4133289"/>
            <a:ext cx="1587593" cy="701328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Mers et océans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au cœur de la mondialisation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115615" y="684244"/>
            <a:ext cx="50550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Mers et océans au cœur de la mondialisation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842" y="3604799"/>
            <a:ext cx="34891" cy="4186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CE7641E-2E27-C681-74A0-D6F3AED68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grpSp>
        <p:nvGrpSpPr>
          <p:cNvPr id="16" name="Groupe 15">
            <a:extLst>
              <a:ext uri="{FF2B5EF4-FFF2-40B4-BE49-F238E27FC236}">
                <a16:creationId xmlns:a16="http://schemas.microsoft.com/office/drawing/2014/main" id="{A9287FB5-480B-04FB-B7B4-60CDBAE69956}"/>
              </a:ext>
            </a:extLst>
          </p:cNvPr>
          <p:cNvGrpSpPr/>
          <p:nvPr/>
        </p:nvGrpSpPr>
        <p:grpSpPr>
          <a:xfrm>
            <a:off x="4743509" y="1689802"/>
            <a:ext cx="2489065" cy="1347185"/>
            <a:chOff x="4743509" y="1689802"/>
            <a:chExt cx="2489065" cy="1347185"/>
          </a:xfrm>
        </p:grpSpPr>
        <p:sp>
          <p:nvSpPr>
            <p:cNvPr id="49" name="Rectangle : coins arrondis 48">
              <a:extLst>
                <a:ext uri="{FF2B5EF4-FFF2-40B4-BE49-F238E27FC236}">
                  <a16:creationId xmlns:a16="http://schemas.microsoft.com/office/drawing/2014/main" id="{4C8E082D-0106-94C7-58C3-65A48915610F}"/>
                </a:ext>
              </a:extLst>
            </p:cNvPr>
            <p:cNvSpPr/>
            <p:nvPr/>
          </p:nvSpPr>
          <p:spPr>
            <a:xfrm>
              <a:off x="4743509" y="1689802"/>
              <a:ext cx="2489065" cy="320850"/>
            </a:xfrm>
            <a:prstGeom prst="roundRect">
              <a:avLst>
                <a:gd name="adj" fmla="val 30249"/>
              </a:avLst>
            </a:prstGeom>
            <a:solidFill>
              <a:srgbClr val="F7C1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>
                  <a:latin typeface="Open Sans"/>
                  <a:ea typeface="Open Sans"/>
                  <a:cs typeface="Open Sans"/>
                </a:rPr>
                <a:t>Espaces supports</a:t>
              </a:r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83126CF0-1042-3556-B200-35CCD271AD31}"/>
                </a:ext>
              </a:extLst>
            </p:cNvPr>
            <p:cNvSpPr/>
            <p:nvPr/>
          </p:nvSpPr>
          <p:spPr>
            <a:xfrm>
              <a:off x="4743509" y="1994953"/>
              <a:ext cx="2489065" cy="1042034"/>
            </a:xfrm>
            <a:prstGeom prst="roundRect">
              <a:avLst>
                <a:gd name="adj" fmla="val 7063"/>
              </a:avLst>
            </a:prstGeom>
            <a:noFill/>
            <a:ln>
              <a:solidFill>
                <a:srgbClr val="F7C17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Routes maritimes</a:t>
              </a:r>
              <a:b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</a:br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(80 % du commerce </a:t>
              </a:r>
              <a:b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</a:br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mondial en valeur), </a:t>
              </a:r>
              <a:b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</a:br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goulets d'étranglement </a:t>
              </a:r>
              <a:b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</a:br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(canaux et détroits)</a:t>
              </a: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F247EE3-E456-FCFA-0C7E-C35533AC4E2C}"/>
              </a:ext>
            </a:extLst>
          </p:cNvPr>
          <p:cNvGrpSpPr/>
          <p:nvPr/>
        </p:nvGrpSpPr>
        <p:grpSpPr>
          <a:xfrm>
            <a:off x="4743509" y="3621318"/>
            <a:ext cx="2489065" cy="773981"/>
            <a:chOff x="4743509" y="3621318"/>
            <a:chExt cx="2489065" cy="773981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5F4C10A5-6615-3B6D-261C-06C5D6B24917}"/>
                </a:ext>
              </a:extLst>
            </p:cNvPr>
            <p:cNvSpPr/>
            <p:nvPr/>
          </p:nvSpPr>
          <p:spPr>
            <a:xfrm>
              <a:off x="4743509" y="3621318"/>
              <a:ext cx="2489065" cy="292705"/>
            </a:xfrm>
            <a:prstGeom prst="roundRect">
              <a:avLst>
                <a:gd name="adj" fmla="val 30250"/>
              </a:avLst>
            </a:prstGeom>
            <a:solidFill>
              <a:srgbClr val="F7C1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Espaces ressources</a:t>
              </a:r>
            </a:p>
          </p:txBody>
        </p:sp>
        <p:sp>
          <p:nvSpPr>
            <p:cNvPr id="20" name="Rectangle : coins arrondis 19">
              <a:extLst>
                <a:ext uri="{FF2B5EF4-FFF2-40B4-BE49-F238E27FC236}">
                  <a16:creationId xmlns:a16="http://schemas.microsoft.com/office/drawing/2014/main" id="{A81B8993-5525-8A3D-9090-B2C944A70D97}"/>
                </a:ext>
              </a:extLst>
            </p:cNvPr>
            <p:cNvSpPr/>
            <p:nvPr/>
          </p:nvSpPr>
          <p:spPr>
            <a:xfrm>
              <a:off x="4743509" y="3902627"/>
              <a:ext cx="2489065" cy="492672"/>
            </a:xfrm>
            <a:prstGeom prst="roundRect">
              <a:avLst>
                <a:gd name="adj" fmla="val 15583"/>
              </a:avLst>
            </a:prstGeom>
            <a:noFill/>
            <a:ln>
              <a:solidFill>
                <a:srgbClr val="F7C17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Hydrocarbures, halieutiques, touristiques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AF9D65A3-EFAE-435B-8C8C-011B662E9183}"/>
              </a:ext>
            </a:extLst>
          </p:cNvPr>
          <p:cNvGrpSpPr/>
          <p:nvPr/>
        </p:nvGrpSpPr>
        <p:grpSpPr>
          <a:xfrm>
            <a:off x="4743509" y="4979630"/>
            <a:ext cx="2489065" cy="771422"/>
            <a:chOff x="4743509" y="4979630"/>
            <a:chExt cx="2489065" cy="771422"/>
          </a:xfrm>
        </p:grpSpPr>
        <p:sp>
          <p:nvSpPr>
            <p:cNvPr id="21" name="Rectangle : coins arrondis 20">
              <a:extLst>
                <a:ext uri="{FF2B5EF4-FFF2-40B4-BE49-F238E27FC236}">
                  <a16:creationId xmlns:a16="http://schemas.microsoft.com/office/drawing/2014/main" id="{702E8117-83FC-9BD1-B9E2-4E3A96A5A5CC}"/>
                </a:ext>
              </a:extLst>
            </p:cNvPr>
            <p:cNvSpPr/>
            <p:nvPr/>
          </p:nvSpPr>
          <p:spPr>
            <a:xfrm>
              <a:off x="4743509" y="4979630"/>
              <a:ext cx="2489065" cy="292705"/>
            </a:xfrm>
            <a:prstGeom prst="roundRect">
              <a:avLst>
                <a:gd name="adj" fmla="val 26854"/>
              </a:avLst>
            </a:prstGeom>
            <a:solidFill>
              <a:srgbClr val="F7C1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Espaces appropriés et disputés</a:t>
              </a:r>
            </a:p>
          </p:txBody>
        </p:sp>
        <p:sp>
          <p:nvSpPr>
            <p:cNvPr id="22" name="Rectangle : coins arrondis 21">
              <a:extLst>
                <a:ext uri="{FF2B5EF4-FFF2-40B4-BE49-F238E27FC236}">
                  <a16:creationId xmlns:a16="http://schemas.microsoft.com/office/drawing/2014/main" id="{AC95DC0B-056C-DD98-073B-022BCCB3CF94}"/>
                </a:ext>
              </a:extLst>
            </p:cNvPr>
            <p:cNvSpPr/>
            <p:nvPr/>
          </p:nvSpPr>
          <p:spPr>
            <a:xfrm>
              <a:off x="4743509" y="5258380"/>
              <a:ext cx="2489065" cy="492672"/>
            </a:xfrm>
            <a:prstGeom prst="roundRect">
              <a:avLst>
                <a:gd name="adj" fmla="val 15583"/>
              </a:avLst>
            </a:prstGeom>
            <a:noFill/>
            <a:ln>
              <a:solidFill>
                <a:srgbClr val="F7C17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ZEE, flottes militaires, litiges frontaliers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FAFEAE78-21D1-316A-F272-130915747CCF}"/>
              </a:ext>
            </a:extLst>
          </p:cNvPr>
          <p:cNvGrpSpPr/>
          <p:nvPr/>
        </p:nvGrpSpPr>
        <p:grpSpPr>
          <a:xfrm>
            <a:off x="4743509" y="6351550"/>
            <a:ext cx="2489065" cy="992249"/>
            <a:chOff x="4743509" y="6351550"/>
            <a:chExt cx="2489065" cy="992249"/>
          </a:xfrm>
        </p:grpSpPr>
        <p:sp>
          <p:nvSpPr>
            <p:cNvPr id="25" name="Rectangle : coins arrondis 24">
              <a:extLst>
                <a:ext uri="{FF2B5EF4-FFF2-40B4-BE49-F238E27FC236}">
                  <a16:creationId xmlns:a16="http://schemas.microsoft.com/office/drawing/2014/main" id="{91A5EA17-8CB9-8A5E-9657-A3C2C4DBB938}"/>
                </a:ext>
              </a:extLst>
            </p:cNvPr>
            <p:cNvSpPr/>
            <p:nvPr/>
          </p:nvSpPr>
          <p:spPr>
            <a:xfrm>
              <a:off x="4743509" y="6351550"/>
              <a:ext cx="2489065" cy="313174"/>
            </a:xfrm>
            <a:prstGeom prst="roundRect">
              <a:avLst>
                <a:gd name="adj" fmla="val 26854"/>
              </a:avLst>
            </a:prstGeom>
            <a:solidFill>
              <a:srgbClr val="F7C1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Espaces à risques</a:t>
              </a:r>
            </a:p>
          </p:txBody>
        </p:sp>
        <p:sp>
          <p:nvSpPr>
            <p:cNvPr id="26" name="Rectangle : coins arrondis 25">
              <a:extLst>
                <a:ext uri="{FF2B5EF4-FFF2-40B4-BE49-F238E27FC236}">
                  <a16:creationId xmlns:a16="http://schemas.microsoft.com/office/drawing/2014/main" id="{DCA9A444-0B7A-9938-6F22-1D84AD3620C0}"/>
                </a:ext>
              </a:extLst>
            </p:cNvPr>
            <p:cNvSpPr/>
            <p:nvPr/>
          </p:nvSpPr>
          <p:spPr>
            <a:xfrm>
              <a:off x="4743509" y="6648602"/>
              <a:ext cx="2489065" cy="695197"/>
            </a:xfrm>
            <a:prstGeom prst="roundRect">
              <a:avLst>
                <a:gd name="adj" fmla="val 11294"/>
              </a:avLst>
            </a:prstGeom>
            <a:noFill/>
            <a:ln>
              <a:solidFill>
                <a:srgbClr val="F7C17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Pollution et marée noire, surpêche, réchauffement climatique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EF97BFB8-BAD4-6AA6-4E63-5C0BDE2D2FF3}"/>
              </a:ext>
            </a:extLst>
          </p:cNvPr>
          <p:cNvGrpSpPr/>
          <p:nvPr/>
        </p:nvGrpSpPr>
        <p:grpSpPr>
          <a:xfrm>
            <a:off x="3675519" y="1850227"/>
            <a:ext cx="1067991" cy="4657910"/>
            <a:chOff x="3675519" y="1850227"/>
            <a:chExt cx="1067991" cy="4657910"/>
          </a:xfrm>
        </p:grpSpPr>
        <p:cxnSp>
          <p:nvCxnSpPr>
            <p:cNvPr id="32" name="Connecteur en angle 31">
              <a:extLst>
                <a:ext uri="{FF2B5EF4-FFF2-40B4-BE49-F238E27FC236}">
                  <a16:creationId xmlns:a16="http://schemas.microsoft.com/office/drawing/2014/main" id="{ED0DEF7B-6F32-304C-2861-DCA109B52BBD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3675519" y="1850227"/>
              <a:ext cx="1067991" cy="2300726"/>
            </a:xfrm>
            <a:prstGeom prst="bentConnector2">
              <a:avLst/>
            </a:prstGeom>
            <a:ln w="31750">
              <a:solidFill>
                <a:srgbClr val="929292"/>
              </a:solidFill>
              <a:headEnd type="triangle" w="med" len="lg"/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en angle 30">
              <a:extLst>
                <a:ext uri="{FF2B5EF4-FFF2-40B4-BE49-F238E27FC236}">
                  <a16:creationId xmlns:a16="http://schemas.microsoft.com/office/drawing/2014/main" id="{77F3B397-A90C-7E5B-6D75-754F629B9921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3923653" y="3767671"/>
              <a:ext cx="819856" cy="383282"/>
            </a:xfrm>
            <a:prstGeom prst="bentConnector3">
              <a:avLst>
                <a:gd name="adj1" fmla="val 99704"/>
              </a:avLst>
            </a:prstGeom>
            <a:ln w="31750">
              <a:solidFill>
                <a:srgbClr val="929292"/>
              </a:solidFill>
              <a:headEnd type="triangle" w="med" len="lg"/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en angle 42">
              <a:extLst>
                <a:ext uri="{FF2B5EF4-FFF2-40B4-BE49-F238E27FC236}">
                  <a16:creationId xmlns:a16="http://schemas.microsoft.com/office/drawing/2014/main" id="{13AFC98B-855E-A23D-854C-2529C9ACCF0B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3923653" y="4833947"/>
              <a:ext cx="819857" cy="292037"/>
            </a:xfrm>
            <a:prstGeom prst="bentConnector3">
              <a:avLst>
                <a:gd name="adj1" fmla="val 100917"/>
              </a:avLst>
            </a:prstGeom>
            <a:ln w="31750">
              <a:solidFill>
                <a:srgbClr val="929292"/>
              </a:solidFill>
              <a:headEnd type="triangle" w="med" len="lg"/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en angle 45">
              <a:extLst>
                <a:ext uri="{FF2B5EF4-FFF2-40B4-BE49-F238E27FC236}">
                  <a16:creationId xmlns:a16="http://schemas.microsoft.com/office/drawing/2014/main" id="{D4F12B04-75A2-19BC-95E9-49B3F9F44EDC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3675519" y="4844821"/>
              <a:ext cx="1067991" cy="1663316"/>
            </a:xfrm>
            <a:prstGeom prst="bentConnector2">
              <a:avLst/>
            </a:prstGeom>
            <a:ln w="31750">
              <a:solidFill>
                <a:srgbClr val="929292"/>
              </a:solidFill>
              <a:headEnd type="triangle" w="med" len="lg"/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875A7A1F-BAE8-313A-2961-194AF31C723A}"/>
              </a:ext>
            </a:extLst>
          </p:cNvPr>
          <p:cNvGrpSpPr/>
          <p:nvPr/>
        </p:nvGrpSpPr>
        <p:grpSpPr>
          <a:xfrm>
            <a:off x="357734" y="1531796"/>
            <a:ext cx="1779179" cy="1591609"/>
            <a:chOff x="357734" y="1526189"/>
            <a:chExt cx="1779179" cy="1428674"/>
          </a:xfrm>
        </p:grpSpPr>
        <p:sp>
          <p:nvSpPr>
            <p:cNvPr id="81" name="Rectangle : coins arrondis 80">
              <a:extLst>
                <a:ext uri="{FF2B5EF4-FFF2-40B4-BE49-F238E27FC236}">
                  <a16:creationId xmlns:a16="http://schemas.microsoft.com/office/drawing/2014/main" id="{E465A6A2-8D29-6557-830F-F3DF95400D62}"/>
                </a:ext>
              </a:extLst>
            </p:cNvPr>
            <p:cNvSpPr/>
            <p:nvPr/>
          </p:nvSpPr>
          <p:spPr>
            <a:xfrm>
              <a:off x="380125" y="1526189"/>
              <a:ext cx="1756788" cy="682936"/>
            </a:xfrm>
            <a:prstGeom prst="roundRect">
              <a:avLst>
                <a:gd name="adj" fmla="val 13442"/>
              </a:avLst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La révolution </a:t>
              </a:r>
              <a:br>
                <a:rPr lang="fr-FR" sz="1200" dirty="0">
                  <a:latin typeface="Open Sans" pitchFamily="2" charset="0"/>
                </a:rPr>
              </a:br>
              <a:r>
                <a:rPr lang="fr-FR" sz="1200" dirty="0">
                  <a:latin typeface="Open Sans" pitchFamily="2" charset="0"/>
                </a:rPr>
                <a:t>des transports maritimes</a:t>
              </a:r>
            </a:p>
          </p:txBody>
        </p:sp>
        <p:sp>
          <p:nvSpPr>
            <p:cNvPr id="82" name="Rectangle : coins arrondis 81">
              <a:extLst>
                <a:ext uri="{FF2B5EF4-FFF2-40B4-BE49-F238E27FC236}">
                  <a16:creationId xmlns:a16="http://schemas.microsoft.com/office/drawing/2014/main" id="{AC92C781-A5C4-3886-2E37-116D4769D3EB}"/>
                </a:ext>
              </a:extLst>
            </p:cNvPr>
            <p:cNvSpPr/>
            <p:nvPr/>
          </p:nvSpPr>
          <p:spPr>
            <a:xfrm>
              <a:off x="357734" y="2149041"/>
              <a:ext cx="1768004" cy="805822"/>
            </a:xfrm>
            <a:prstGeom prst="roundRect">
              <a:avLst>
                <a:gd name="adj" fmla="val 15583"/>
              </a:avLst>
            </a:prstGeom>
            <a:noFill/>
            <a:ln>
              <a:solidFill>
                <a:srgbClr val="E468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Conteneurs et conteneurisation, navires, ports et intermodalités</a:t>
              </a:r>
            </a:p>
          </p:txBody>
        </p:sp>
      </p:grpSp>
      <p:cxnSp>
        <p:nvCxnSpPr>
          <p:cNvPr id="86" name="Connecteur en angle 85">
            <a:extLst>
              <a:ext uri="{FF2B5EF4-FFF2-40B4-BE49-F238E27FC236}">
                <a16:creationId xmlns:a16="http://schemas.microsoft.com/office/drawing/2014/main" id="{DD305D38-93AB-23C3-B7F1-1C654F314238}"/>
              </a:ext>
            </a:extLst>
          </p:cNvPr>
          <p:cNvCxnSpPr>
            <a:cxnSpLocks/>
            <a:stCxn id="94" idx="3"/>
          </p:cNvCxnSpPr>
          <p:nvPr/>
        </p:nvCxnSpPr>
        <p:spPr>
          <a:xfrm flipV="1">
            <a:off x="2136913" y="1819153"/>
            <a:ext cx="12700" cy="5784576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non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e 4">
            <a:extLst>
              <a:ext uri="{FF2B5EF4-FFF2-40B4-BE49-F238E27FC236}">
                <a16:creationId xmlns:a16="http://schemas.microsoft.com/office/drawing/2014/main" id="{EF7B5C94-589A-C2F0-DC4E-75C94C029BE3}"/>
              </a:ext>
            </a:extLst>
          </p:cNvPr>
          <p:cNvGrpSpPr/>
          <p:nvPr/>
        </p:nvGrpSpPr>
        <p:grpSpPr>
          <a:xfrm>
            <a:off x="380125" y="3344869"/>
            <a:ext cx="1767998" cy="1759333"/>
            <a:chOff x="380125" y="3043301"/>
            <a:chExt cx="1767998" cy="1592452"/>
          </a:xfrm>
        </p:grpSpPr>
        <p:sp>
          <p:nvSpPr>
            <p:cNvPr id="90" name="Rectangle : coins arrondis 89">
              <a:extLst>
                <a:ext uri="{FF2B5EF4-FFF2-40B4-BE49-F238E27FC236}">
                  <a16:creationId xmlns:a16="http://schemas.microsoft.com/office/drawing/2014/main" id="{3E5FFCD5-5B57-3791-F0BE-EE39669FFCA6}"/>
                </a:ext>
              </a:extLst>
            </p:cNvPr>
            <p:cNvSpPr/>
            <p:nvPr/>
          </p:nvSpPr>
          <p:spPr>
            <a:xfrm>
              <a:off x="391335" y="3043301"/>
              <a:ext cx="1756788" cy="634804"/>
            </a:xfrm>
            <a:prstGeom prst="roundRect">
              <a:avLst>
                <a:gd name="adj" fmla="val 17549"/>
              </a:avLst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/>
                  <a:ea typeface="Open Sans"/>
                  <a:cs typeface="Open Sans"/>
                </a:rPr>
                <a:t>La législation internationale et le droit de la mer</a:t>
              </a:r>
              <a:endParaRPr lang="fr-FR" sz="1200" dirty="0">
                <a:latin typeface="Open Sans" pitchFamily="2" charset="0"/>
                <a:ea typeface="Open Sans"/>
                <a:cs typeface="Open Sans"/>
              </a:endParaRPr>
            </a:p>
          </p:txBody>
        </p:sp>
        <p:sp>
          <p:nvSpPr>
            <p:cNvPr id="91" name="Rectangle : coins arrondis 90">
              <a:extLst>
                <a:ext uri="{FF2B5EF4-FFF2-40B4-BE49-F238E27FC236}">
                  <a16:creationId xmlns:a16="http://schemas.microsoft.com/office/drawing/2014/main" id="{854AF30C-539E-532D-F626-C59BAD0DE909}"/>
                </a:ext>
              </a:extLst>
            </p:cNvPr>
            <p:cNvSpPr/>
            <p:nvPr/>
          </p:nvSpPr>
          <p:spPr>
            <a:xfrm>
              <a:off x="380125" y="3621908"/>
              <a:ext cx="1756788" cy="1013845"/>
            </a:xfrm>
            <a:prstGeom prst="roundRect">
              <a:avLst>
                <a:gd name="adj" fmla="val 11154"/>
              </a:avLst>
            </a:prstGeom>
            <a:noFill/>
            <a:ln>
              <a:solidFill>
                <a:srgbClr val="E468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/>
                  <a:ea typeface="Open Sans"/>
                  <a:cs typeface="Open Sans"/>
                </a:rPr>
                <a:t>Conférence de Montego Bay (1982) et création des ZEE (zones économiques exclusives)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45C41B71-DC82-41A5-99A9-9A5F1041862F}"/>
              </a:ext>
            </a:extLst>
          </p:cNvPr>
          <p:cNvGrpSpPr/>
          <p:nvPr/>
        </p:nvGrpSpPr>
        <p:grpSpPr>
          <a:xfrm>
            <a:off x="380125" y="5337244"/>
            <a:ext cx="1756788" cy="1558982"/>
            <a:chOff x="380125" y="5124316"/>
            <a:chExt cx="1756788" cy="1558982"/>
          </a:xfrm>
        </p:grpSpPr>
        <p:sp>
          <p:nvSpPr>
            <p:cNvPr id="92" name="Rectangle : coins arrondis 91">
              <a:extLst>
                <a:ext uri="{FF2B5EF4-FFF2-40B4-BE49-F238E27FC236}">
                  <a16:creationId xmlns:a16="http://schemas.microsoft.com/office/drawing/2014/main" id="{743CD441-A2E8-38B8-EB12-57CC65846CEF}"/>
                </a:ext>
              </a:extLst>
            </p:cNvPr>
            <p:cNvSpPr/>
            <p:nvPr/>
          </p:nvSpPr>
          <p:spPr>
            <a:xfrm>
              <a:off x="380125" y="5124316"/>
              <a:ext cx="1756788" cy="483983"/>
            </a:xfrm>
            <a:prstGeom prst="roundRect">
              <a:avLst>
                <a:gd name="adj" fmla="val 13442"/>
              </a:avLst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La maritimisation des économies</a:t>
              </a:r>
            </a:p>
          </p:txBody>
        </p:sp>
        <p:sp>
          <p:nvSpPr>
            <p:cNvPr id="93" name="Rectangle : coins arrondis 92">
              <a:extLst>
                <a:ext uri="{FF2B5EF4-FFF2-40B4-BE49-F238E27FC236}">
                  <a16:creationId xmlns:a16="http://schemas.microsoft.com/office/drawing/2014/main" id="{766EB129-BF56-84B6-D61B-5CACF8FE8714}"/>
                </a:ext>
              </a:extLst>
            </p:cNvPr>
            <p:cNvSpPr/>
            <p:nvPr/>
          </p:nvSpPr>
          <p:spPr>
            <a:xfrm>
              <a:off x="380125" y="5583050"/>
              <a:ext cx="1756788" cy="1100248"/>
            </a:xfrm>
            <a:prstGeom prst="roundRect">
              <a:avLst>
                <a:gd name="adj" fmla="val 11066"/>
              </a:avLst>
            </a:prstGeom>
            <a:noFill/>
            <a:ln>
              <a:solidFill>
                <a:srgbClr val="E468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Littoralisation et explosion des flux maritimes (marchandises, informations)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5D40E232-4EE5-ED4D-A011-041254EF7D63}"/>
              </a:ext>
            </a:extLst>
          </p:cNvPr>
          <p:cNvGrpSpPr/>
          <p:nvPr/>
        </p:nvGrpSpPr>
        <p:grpSpPr>
          <a:xfrm>
            <a:off x="380125" y="7262261"/>
            <a:ext cx="1756788" cy="1945194"/>
            <a:chOff x="380125" y="7262261"/>
            <a:chExt cx="1756788" cy="1945194"/>
          </a:xfrm>
        </p:grpSpPr>
        <p:sp>
          <p:nvSpPr>
            <p:cNvPr id="94" name="Rectangle : coins arrondis 93">
              <a:extLst>
                <a:ext uri="{FF2B5EF4-FFF2-40B4-BE49-F238E27FC236}">
                  <a16:creationId xmlns:a16="http://schemas.microsoft.com/office/drawing/2014/main" id="{BDD2B9D9-621B-CE88-A4EA-81CDCBE20766}"/>
                </a:ext>
              </a:extLst>
            </p:cNvPr>
            <p:cNvSpPr/>
            <p:nvPr/>
          </p:nvSpPr>
          <p:spPr>
            <a:xfrm>
              <a:off x="380125" y="7262261"/>
              <a:ext cx="1756788" cy="682936"/>
            </a:xfrm>
            <a:prstGeom prst="roundRect">
              <a:avLst>
                <a:gd name="adj" fmla="val 13442"/>
              </a:avLst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latin typeface="Open Sans"/>
                  <a:ea typeface="Open Sans"/>
                  <a:cs typeface="Open Sans"/>
                </a:rPr>
                <a:t>L'implication </a:t>
              </a:r>
              <a:br>
                <a:rPr lang="fr-FR" sz="1200" dirty="0">
                  <a:latin typeface="Open Sans" pitchFamily="2" charset="0"/>
                </a:rPr>
              </a:br>
              <a:r>
                <a:rPr lang="fr-FR" sz="1200" dirty="0">
                  <a:latin typeface="Open Sans"/>
                  <a:ea typeface="Open Sans"/>
                  <a:cs typeface="Open Sans"/>
                </a:rPr>
                <a:t>d’un grand nombre d’acteurs</a:t>
              </a:r>
            </a:p>
          </p:txBody>
        </p:sp>
        <p:sp>
          <p:nvSpPr>
            <p:cNvPr id="95" name="Rectangle : coins arrondis 94">
              <a:extLst>
                <a:ext uri="{FF2B5EF4-FFF2-40B4-BE49-F238E27FC236}">
                  <a16:creationId xmlns:a16="http://schemas.microsoft.com/office/drawing/2014/main" id="{C22CCD5C-7F89-FFF7-BB34-4ADC93060A08}"/>
                </a:ext>
              </a:extLst>
            </p:cNvPr>
            <p:cNvSpPr/>
            <p:nvPr/>
          </p:nvSpPr>
          <p:spPr>
            <a:xfrm>
              <a:off x="380125" y="7962123"/>
              <a:ext cx="1756788" cy="1245332"/>
            </a:xfrm>
            <a:prstGeom prst="roundRect">
              <a:avLst>
                <a:gd name="adj" fmla="val 7954"/>
              </a:avLst>
            </a:prstGeom>
            <a:noFill/>
            <a:ln>
              <a:solidFill>
                <a:srgbClr val="E4686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8903" tIns="39561" rIns="98903" bIns="39561" rtlCol="0" anchor="ctr">
              <a:spAutoFit/>
            </a:bodyPr>
            <a:lstStyle/>
            <a:p>
              <a:pPr algn="ctr"/>
              <a:r>
                <a:rPr lang="fr-FR" sz="1200" dirty="0">
                  <a:solidFill>
                    <a:schemeClr val="tx1"/>
                  </a:solidFill>
                  <a:latin typeface="Open Sans" pitchFamily="2" charset="0"/>
                </a:rPr>
                <a:t>États, entreprises (FTN et armateurs), organisations internationales (CNUCED), consommateurs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597FA73-18C0-A386-9969-CCF7A61DBDAF}"/>
              </a:ext>
            </a:extLst>
          </p:cNvPr>
          <p:cNvGrpSpPr/>
          <p:nvPr/>
        </p:nvGrpSpPr>
        <p:grpSpPr>
          <a:xfrm>
            <a:off x="2136913" y="3691110"/>
            <a:ext cx="647680" cy="1824384"/>
            <a:chOff x="2136913" y="3649664"/>
            <a:chExt cx="630856" cy="1708845"/>
          </a:xfrm>
        </p:grpSpPr>
        <p:cxnSp>
          <p:nvCxnSpPr>
            <p:cNvPr id="78" name="Connecteur droit avec flèche 77">
              <a:extLst>
                <a:ext uri="{FF2B5EF4-FFF2-40B4-BE49-F238E27FC236}">
                  <a16:creationId xmlns:a16="http://schemas.microsoft.com/office/drawing/2014/main" id="{72B89444-EC60-9B3B-CA76-44A4EB26CC1C}"/>
                </a:ext>
              </a:extLst>
            </p:cNvPr>
            <p:cNvCxnSpPr>
              <a:cxnSpLocks/>
            </p:cNvCxnSpPr>
            <p:nvPr/>
          </p:nvCxnSpPr>
          <p:spPr>
            <a:xfrm>
              <a:off x="2381303" y="4500121"/>
              <a:ext cx="386466" cy="0"/>
            </a:xfrm>
            <a:prstGeom prst="straightConnector1">
              <a:avLst/>
            </a:prstGeom>
            <a:ln w="31750">
              <a:solidFill>
                <a:srgbClr val="929292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cteur droit 105">
              <a:extLst>
                <a:ext uri="{FF2B5EF4-FFF2-40B4-BE49-F238E27FC236}">
                  <a16:creationId xmlns:a16="http://schemas.microsoft.com/office/drawing/2014/main" id="{2881DFAA-6A5E-2CD4-DFFF-333617F78283}"/>
                </a:ext>
              </a:extLst>
            </p:cNvPr>
            <p:cNvCxnSpPr>
              <a:stCxn id="90" idx="3"/>
            </p:cNvCxnSpPr>
            <p:nvPr/>
          </p:nvCxnSpPr>
          <p:spPr>
            <a:xfrm flipV="1">
              <a:off x="2148123" y="3649664"/>
              <a:ext cx="244682" cy="4143"/>
            </a:xfrm>
            <a:prstGeom prst="line">
              <a:avLst/>
            </a:prstGeom>
            <a:ln w="31750">
              <a:solidFill>
                <a:srgbClr val="92929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106">
              <a:extLst>
                <a:ext uri="{FF2B5EF4-FFF2-40B4-BE49-F238E27FC236}">
                  <a16:creationId xmlns:a16="http://schemas.microsoft.com/office/drawing/2014/main" id="{98A329B3-49D2-819D-57D5-5E3AA8BE63F6}"/>
                </a:ext>
              </a:extLst>
            </p:cNvPr>
            <p:cNvCxnSpPr/>
            <p:nvPr/>
          </p:nvCxnSpPr>
          <p:spPr>
            <a:xfrm flipV="1">
              <a:off x="2136913" y="5357191"/>
              <a:ext cx="244390" cy="1318"/>
            </a:xfrm>
            <a:prstGeom prst="line">
              <a:avLst/>
            </a:prstGeom>
            <a:ln w="31750">
              <a:solidFill>
                <a:srgbClr val="92929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146</Words>
  <Application>Microsoft Macintosh PowerPoint</Application>
  <PresentationFormat>Personnalisé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81</cp:revision>
  <dcterms:created xsi:type="dcterms:W3CDTF">2024-05-15T14:38:44Z</dcterms:created>
  <dcterms:modified xsi:type="dcterms:W3CDTF">2025-08-29T14:57:17Z</dcterms:modified>
</cp:coreProperties>
</file>